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66" r:id="rId3"/>
    <p:sldId id="260" r:id="rId4"/>
    <p:sldId id="257" r:id="rId5"/>
    <p:sldId id="258" r:id="rId6"/>
    <p:sldId id="262" r:id="rId7"/>
    <p:sldId id="263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5FAD-B3B3-4484-A5AE-01AAA7175E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ECAF3-322A-4E97-8991-F5A1190FD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5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0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7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3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8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0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7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>
                <a:solidFill>
                  <a:prstClr val="black"/>
                </a:solidFill>
              </a:rPr>
              <a:pPr/>
              <a:t>11/30/2016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8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_BlueBase_SloGo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ckamas.edu/oregoncit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Parking Lots</a:t>
            </a:r>
            <a:br>
              <a:rPr lang="en-US" dirty="0" smtClean="0"/>
            </a:br>
            <a:r>
              <a:rPr lang="en-US" dirty="0" smtClean="0"/>
              <a:t>&amp; Evacuation Routes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Luke Norman &amp;</a:t>
            </a:r>
            <a:r>
              <a:rPr lang="en-US" dirty="0"/>
              <a:t> </a:t>
            </a:r>
            <a:r>
              <a:rPr lang="en-US" dirty="0" smtClean="0"/>
              <a:t>Pete Kandratieff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parking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Signage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19" y="1219200"/>
            <a:ext cx="6405563" cy="47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Parking 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0600"/>
            <a:ext cx="6134100" cy="495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&amp; White Map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/>
          <a:stretch/>
        </p:blipFill>
        <p:spPr bwMode="auto">
          <a:xfrm>
            <a:off x="1412081" y="990600"/>
            <a:ext cx="6319838" cy="493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 bwMode="auto">
          <a:xfrm>
            <a:off x="1583072" y="990601"/>
            <a:ext cx="5977856" cy="438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84036" y="5334000"/>
            <a:ext cx="5952836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hlinkClick r:id="rId3"/>
              </a:rPr>
              <a:t>www.clackamas.edu/oregoncity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Instructions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78" y="1066800"/>
            <a:ext cx="7016522" cy="486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1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Floor Plan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" b="1486"/>
          <a:stretch/>
        </p:blipFill>
        <p:spPr bwMode="auto">
          <a:xfrm>
            <a:off x="863588" y="961012"/>
            <a:ext cx="7952509" cy="49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9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Color Parking Lots &amp; Evacuation Routes</vt:lpstr>
      <vt:lpstr>Color parking lots</vt:lpstr>
      <vt:lpstr>Campus Signage</vt:lpstr>
      <vt:lpstr>Color Parking Map</vt:lpstr>
      <vt:lpstr>Black &amp; White Map</vt:lpstr>
      <vt:lpstr>Available Online</vt:lpstr>
      <vt:lpstr>Evacuation ROUTES</vt:lpstr>
      <vt:lpstr>Evacuation Instructions</vt:lpstr>
      <vt:lpstr>Evacuation Floor Plan </vt:lpstr>
      <vt:lpstr>Questions?</vt:lpstr>
    </vt:vector>
  </TitlesOfParts>
  <Company>Clackamas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Parking Map</dc:title>
  <dc:creator>Luke Norman</dc:creator>
  <cp:lastModifiedBy>Luke Norman</cp:lastModifiedBy>
  <cp:revision>7</cp:revision>
  <dcterms:created xsi:type="dcterms:W3CDTF">2016-11-22T22:32:28Z</dcterms:created>
  <dcterms:modified xsi:type="dcterms:W3CDTF">2016-11-30T19:34:28Z</dcterms:modified>
</cp:coreProperties>
</file>